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6"/>
  </p:notesMasterIdLst>
  <p:sldIdLst>
    <p:sldId id="256" r:id="rId2"/>
    <p:sldId id="257" r:id="rId3"/>
    <p:sldId id="258" r:id="rId4"/>
    <p:sldId id="259" r:id="rId5"/>
  </p:sldIdLst>
  <p:sldSz cx="7556500" cy="106934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2286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4572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6858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9144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11430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13716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16002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1828800" algn="ctr" defTabSz="643584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200" b="1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3175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noFill/>
              <a:miter lim="400000"/>
            </a:ln>
          </a:bottom>
          <a:insideH>
            <a:ln w="3175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B8B8B8"/>
              </a:solidFill>
              <a:prstDash val="solid"/>
              <a:miter lim="400000"/>
            </a:ln>
          </a:left>
          <a:right>
            <a:ln w="3175" cap="flat">
              <a:solidFill>
                <a:srgbClr val="B8B8B8"/>
              </a:solidFill>
              <a:prstDash val="solid"/>
              <a:miter lim="400000"/>
            </a:ln>
          </a:right>
          <a:top>
            <a:ln w="3175" cap="flat">
              <a:solidFill>
                <a:srgbClr val="B8B8B8"/>
              </a:solidFill>
              <a:prstDash val="solid"/>
              <a:miter lim="400000"/>
            </a:ln>
          </a:top>
          <a:bottom>
            <a:ln w="3175" cap="flat">
              <a:solidFill>
                <a:srgbClr val="B8B8B8"/>
              </a:solidFill>
              <a:prstDash val="solid"/>
              <a:miter lim="400000"/>
            </a:ln>
          </a:bottom>
          <a:insideH>
            <a:ln w="3175" cap="flat">
              <a:solidFill>
                <a:srgbClr val="B8B8B8"/>
              </a:solidFill>
              <a:prstDash val="solid"/>
              <a:miter lim="400000"/>
            </a:ln>
          </a:insideH>
          <a:insideV>
            <a:ln w="3175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606060"/>
              </a:solidFill>
              <a:prstDash val="solid"/>
              <a:miter lim="400000"/>
            </a:ln>
          </a:left>
          <a:right>
            <a:ln w="3175" cap="flat">
              <a:solidFill>
                <a:srgbClr val="606060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606060"/>
              </a:solidFill>
              <a:prstDash val="solid"/>
              <a:miter lim="400000"/>
            </a:ln>
          </a:insideH>
          <a:insideV>
            <a:ln w="3175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929292"/>
              </a:solidFill>
              <a:prstDash val="solid"/>
              <a:miter lim="400000"/>
            </a:ln>
          </a:left>
          <a:right>
            <a:ln w="3175" cap="flat">
              <a:solidFill>
                <a:srgbClr val="929292"/>
              </a:solidFill>
              <a:prstDash val="solid"/>
              <a:miter lim="400000"/>
            </a:ln>
          </a:right>
          <a:top>
            <a:ln w="3175" cap="flat">
              <a:solidFill>
                <a:srgbClr val="606060"/>
              </a:solidFill>
              <a:prstDash val="solid"/>
              <a:miter lim="400000"/>
            </a:ln>
          </a:top>
          <a:bottom>
            <a:ln w="3175" cap="flat">
              <a:solidFill>
                <a:srgbClr val="606060"/>
              </a:solidFill>
              <a:prstDash val="solid"/>
              <a:miter lim="400000"/>
            </a:ln>
          </a:bottom>
          <a:insideH>
            <a:ln w="3175" cap="flat">
              <a:solidFill>
                <a:srgbClr val="929292"/>
              </a:solidFill>
              <a:prstDash val="solid"/>
              <a:miter lim="400000"/>
            </a:ln>
          </a:insideH>
          <a:insideV>
            <a:ln w="3175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3175" cap="flat">
              <a:solidFill>
                <a:srgbClr val="5D5D5D"/>
              </a:solidFill>
              <a:prstDash val="solid"/>
              <a:miter lim="400000"/>
            </a:ln>
          </a:left>
          <a:right>
            <a:ln w="3175" cap="flat">
              <a:solidFill>
                <a:srgbClr val="5D5D5D"/>
              </a:solidFill>
              <a:prstDash val="solid"/>
              <a:miter lim="400000"/>
            </a:ln>
          </a:right>
          <a:top>
            <a:ln w="3175" cap="flat">
              <a:solidFill>
                <a:srgbClr val="5D5D5D"/>
              </a:solidFill>
              <a:prstDash val="solid"/>
              <a:miter lim="400000"/>
            </a:ln>
          </a:top>
          <a:bottom>
            <a:ln w="3175" cap="flat">
              <a:solidFill>
                <a:srgbClr val="5D5D5D"/>
              </a:solidFill>
              <a:prstDash val="solid"/>
              <a:miter lim="400000"/>
            </a:ln>
          </a:bottom>
          <a:insideH>
            <a:ln w="3175" cap="flat">
              <a:solidFill>
                <a:srgbClr val="5D5D5D"/>
              </a:solidFill>
              <a:prstDash val="solid"/>
              <a:miter lim="400000"/>
            </a:ln>
          </a:insideH>
          <a:insideV>
            <a:ln w="3175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A6AAA9"/>
              </a:solidFill>
              <a:prstDash val="solid"/>
              <a:miter lim="400000"/>
            </a:ln>
          </a:left>
          <a:right>
            <a:ln w="3175" cap="flat">
              <a:solidFill>
                <a:srgbClr val="A6AAA9"/>
              </a:solidFill>
              <a:prstDash val="solid"/>
              <a:miter lim="400000"/>
            </a:ln>
          </a:right>
          <a:top>
            <a:ln w="3175" cap="flat">
              <a:solidFill>
                <a:srgbClr val="A6AAA9"/>
              </a:solidFill>
              <a:prstDash val="solid"/>
              <a:miter lim="400000"/>
            </a:ln>
          </a:top>
          <a:bottom>
            <a:ln w="3175" cap="flat">
              <a:solidFill>
                <a:srgbClr val="A6AAA9"/>
              </a:solidFill>
              <a:prstDash val="solid"/>
              <a:miter lim="400000"/>
            </a:ln>
          </a:bottom>
          <a:insideH>
            <a:ln w="3175" cap="flat">
              <a:solidFill>
                <a:srgbClr val="A6AAA9"/>
              </a:solidFill>
              <a:prstDash val="solid"/>
              <a:miter lim="400000"/>
            </a:ln>
          </a:insideH>
          <a:insideV>
            <a:ln w="3175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3175" cap="flat">
              <a:solidFill>
                <a:srgbClr val="FFFFFF"/>
              </a:solidFill>
              <a:prstDash val="solid"/>
              <a:miter lim="400000"/>
            </a:ln>
          </a:left>
          <a:right>
            <a:ln w="3175" cap="flat">
              <a:solidFill>
                <a:srgbClr val="FFFFFF"/>
              </a:solidFill>
              <a:prstDash val="solid"/>
              <a:miter lim="400000"/>
            </a:ln>
          </a:right>
          <a:top>
            <a:ln w="3175" cap="flat">
              <a:solidFill>
                <a:srgbClr val="FFFFFF"/>
              </a:solidFill>
              <a:prstDash val="solid"/>
              <a:miter lim="400000"/>
            </a:ln>
          </a:top>
          <a:bottom>
            <a:ln w="3175" cap="flat">
              <a:solidFill>
                <a:srgbClr val="FFFFFF"/>
              </a:solidFill>
              <a:prstDash val="solid"/>
              <a:miter lim="400000"/>
            </a:ln>
          </a:bottom>
          <a:insideH>
            <a:ln w="3175" cap="flat">
              <a:solidFill>
                <a:srgbClr val="FFFFFF"/>
              </a:solidFill>
              <a:prstDash val="solid"/>
              <a:miter lim="400000"/>
            </a:ln>
          </a:insideH>
          <a:insideV>
            <a:ln w="3175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3175" cap="flat">
              <a:solidFill>
                <a:srgbClr val="000000"/>
              </a:solidFill>
              <a:prstDash val="solid"/>
              <a:miter lim="400000"/>
            </a:ln>
          </a:right>
          <a:top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3175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3175" cap="flat">
              <a:solidFill>
                <a:srgbClr val="000000"/>
              </a:solidFill>
              <a:prstDash val="solid"/>
              <a:miter lim="400000"/>
            </a:ln>
          </a:bottom>
          <a:insideH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3175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/>
    <p:restoredTop sz="94704"/>
  </p:normalViewPr>
  <p:slideViewPr>
    <p:cSldViewPr snapToGrid="0">
      <p:cViewPr>
        <p:scale>
          <a:sx n="32" d="100"/>
          <a:sy n="32" d="100"/>
        </p:scale>
        <p:origin x="4272" y="16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Shape 116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7" name="Shape 117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ítulo e sub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o do título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12" name="Nível um…"/>
          <p:cNvSpPr txBox="1"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1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Imagem"/>
          <p:cNvSpPr>
            <a:spLocks noGrp="1"/>
          </p:cNvSpPr>
          <p:nvPr>
            <p:ph type="pic" sz="half" idx="21"/>
          </p:nvPr>
        </p:nvSpPr>
        <p:spPr>
          <a:xfrm>
            <a:off x="968176" y="3209627"/>
            <a:ext cx="5620148" cy="37487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1" name="Texto do título"/>
          <p:cNvSpPr txBox="1">
            <a:spLocks noGrp="1"/>
          </p:cNvSpPr>
          <p:nvPr>
            <p:ph type="title"/>
          </p:nvPr>
        </p:nvSpPr>
        <p:spPr>
          <a:xfrm>
            <a:off x="196783" y="6169256"/>
            <a:ext cx="7162933" cy="621838"/>
          </a:xfrm>
          <a:prstGeom prst="rect">
            <a:avLst/>
          </a:prstGeom>
        </p:spPr>
        <p:txBody>
          <a:bodyPr/>
          <a:lstStyle/>
          <a:p>
            <a:r>
              <a:t>Texto do título</a:t>
            </a:r>
          </a:p>
        </p:txBody>
      </p:sp>
      <p:sp>
        <p:nvSpPr>
          <p:cNvPr id="22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196783" y="6767479"/>
            <a:ext cx="7162933" cy="491960"/>
          </a:xfrm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2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ce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o do título"/>
          <p:cNvSpPr txBox="1">
            <a:spLocks noGrp="1"/>
          </p:cNvSpPr>
          <p:nvPr>
            <p:ph type="title"/>
          </p:nvPr>
        </p:nvSpPr>
        <p:spPr>
          <a:xfrm>
            <a:off x="550994" y="4626471"/>
            <a:ext cx="6454512" cy="1440458"/>
          </a:xfrm>
          <a:prstGeom prst="rect">
            <a:avLst/>
          </a:prstGeom>
        </p:spPr>
        <p:txBody>
          <a:bodyPr anchor="ctr"/>
          <a:lstStyle/>
          <a:p>
            <a:r>
              <a:t>Texto do título</a:t>
            </a:r>
          </a:p>
        </p:txBody>
      </p:sp>
      <p:sp>
        <p:nvSpPr>
          <p:cNvPr id="3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Imagem"/>
          <p:cNvSpPr>
            <a:spLocks noGrp="1"/>
          </p:cNvSpPr>
          <p:nvPr>
            <p:ph type="pic" sz="half" idx="21"/>
          </p:nvPr>
        </p:nvSpPr>
        <p:spPr>
          <a:xfrm>
            <a:off x="2463733" y="3563838"/>
            <a:ext cx="5348587" cy="35657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9" name="Texto do título"/>
          <p:cNvSpPr txBox="1">
            <a:spLocks noGrp="1"/>
          </p:cNvSpPr>
          <p:nvPr>
            <p:ph type="title"/>
          </p:nvPr>
        </p:nvSpPr>
        <p:spPr>
          <a:xfrm>
            <a:off x="511638" y="3516610"/>
            <a:ext cx="3168221" cy="1719891"/>
          </a:xfrm>
          <a:prstGeom prst="rect">
            <a:avLst/>
          </a:prstGeom>
        </p:spPr>
        <p:txBody>
          <a:bodyPr/>
          <a:lstStyle>
            <a:lvl1pPr>
              <a:defRPr sz="6200"/>
            </a:lvl1pPr>
          </a:lstStyle>
          <a:p>
            <a:r>
              <a:t>Texto do título</a:t>
            </a:r>
          </a:p>
        </p:txBody>
      </p:sp>
      <p:sp>
        <p:nvSpPr>
          <p:cNvPr id="40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511638" y="5244372"/>
            <a:ext cx="3168221" cy="1774991"/>
          </a:xfrm>
          <a:prstGeom prst="rect">
            <a:avLst/>
          </a:prstGeom>
        </p:spPr>
        <p:txBody>
          <a:bodyPr/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1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- top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exto do título"/>
          <p:cNvSpPr txBox="1">
            <a:spLocks noGrp="1"/>
          </p:cNvSpPr>
          <p:nvPr>
            <p:ph type="title"/>
          </p:nvPr>
        </p:nvSpPr>
        <p:spPr>
          <a:xfrm>
            <a:off x="523445" y="3331633"/>
            <a:ext cx="6509610" cy="708423"/>
          </a:xfrm>
          <a:prstGeom prst="rect">
            <a:avLst/>
          </a:prstGeom>
        </p:spPr>
        <p:txBody>
          <a:bodyPr anchor="ctr"/>
          <a:lstStyle/>
          <a:p>
            <a:r>
              <a:t>Texto do título</a:t>
            </a:r>
          </a:p>
        </p:txBody>
      </p:sp>
      <p:sp>
        <p:nvSpPr>
          <p:cNvPr id="49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 e alíne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o do título"/>
          <p:cNvSpPr txBox="1">
            <a:spLocks noGrp="1"/>
          </p:cNvSpPr>
          <p:nvPr>
            <p:ph type="title"/>
          </p:nvPr>
        </p:nvSpPr>
        <p:spPr>
          <a:xfrm>
            <a:off x="523445" y="3331633"/>
            <a:ext cx="6509610" cy="708423"/>
          </a:xfrm>
          <a:prstGeom prst="rect">
            <a:avLst/>
          </a:prstGeom>
        </p:spPr>
        <p:txBody>
          <a:bodyPr anchor="ctr"/>
          <a:lstStyle/>
          <a:p>
            <a:r>
              <a:t>Texto do título</a:t>
            </a:r>
          </a:p>
        </p:txBody>
      </p:sp>
      <p:sp>
        <p:nvSpPr>
          <p:cNvPr id="57" name="Nível um…"/>
          <p:cNvSpPr txBox="1">
            <a:spLocks noGrp="1"/>
          </p:cNvSpPr>
          <p:nvPr>
            <p:ph type="body" sz="half" idx="1"/>
          </p:nvPr>
        </p:nvSpPr>
        <p:spPr>
          <a:xfrm>
            <a:off x="523445" y="4197482"/>
            <a:ext cx="6509610" cy="2880916"/>
          </a:xfrm>
          <a:prstGeom prst="rect">
            <a:avLst/>
          </a:prstGeom>
        </p:spPr>
        <p:txBody>
          <a:bodyPr anchor="ctr"/>
          <a:lstStyle>
            <a:lvl1pPr marL="13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1pPr>
            <a:lvl2pPr marL="767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2pPr>
            <a:lvl3pPr marL="140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3pPr>
            <a:lvl4pPr marL="2037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4pPr>
            <a:lvl5pPr marL="267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5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ítulo, alíneas e 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Imagem"/>
          <p:cNvSpPr>
            <a:spLocks noGrp="1"/>
          </p:cNvSpPr>
          <p:nvPr>
            <p:ph type="pic" sz="quarter" idx="21"/>
          </p:nvPr>
        </p:nvSpPr>
        <p:spPr>
          <a:xfrm>
            <a:off x="3396489" y="4197482"/>
            <a:ext cx="4321374" cy="288091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6" name="Texto do título"/>
          <p:cNvSpPr txBox="1">
            <a:spLocks noGrp="1"/>
          </p:cNvSpPr>
          <p:nvPr>
            <p:ph type="title"/>
          </p:nvPr>
        </p:nvSpPr>
        <p:spPr>
          <a:xfrm>
            <a:off x="523445" y="3331633"/>
            <a:ext cx="6509610" cy="708423"/>
          </a:xfrm>
          <a:prstGeom prst="rect">
            <a:avLst/>
          </a:prstGeom>
        </p:spPr>
        <p:txBody>
          <a:bodyPr anchor="ctr"/>
          <a:lstStyle/>
          <a:p>
            <a:r>
              <a:t>Texto do título</a:t>
            </a:r>
          </a:p>
        </p:txBody>
      </p:sp>
      <p:sp>
        <p:nvSpPr>
          <p:cNvPr id="67" name="Nível um…"/>
          <p:cNvSpPr txBox="1">
            <a:spLocks noGrp="1"/>
          </p:cNvSpPr>
          <p:nvPr>
            <p:ph type="body" sz="quarter" idx="1"/>
          </p:nvPr>
        </p:nvSpPr>
        <p:spPr>
          <a:xfrm>
            <a:off x="523445" y="4197482"/>
            <a:ext cx="3168221" cy="2880916"/>
          </a:xfrm>
          <a:prstGeom prst="rect">
            <a:avLst/>
          </a:prstGeom>
        </p:spPr>
        <p:txBody>
          <a:bodyPr anchor="ctr"/>
          <a:lstStyle>
            <a:lvl1pPr marL="411747" indent="-411747" algn="l">
              <a:spcBef>
                <a:spcPts val="3500"/>
              </a:spcBef>
              <a:buSzPct val="125000"/>
              <a:buChar char="•"/>
              <a:defRPr sz="2800"/>
            </a:lvl1pPr>
            <a:lvl2pPr marL="970547" indent="-411747" algn="l">
              <a:spcBef>
                <a:spcPts val="3500"/>
              </a:spcBef>
              <a:buSzPct val="125000"/>
              <a:buChar char="•"/>
              <a:defRPr sz="2800"/>
            </a:lvl2pPr>
            <a:lvl3pPr marL="1529347" indent="-411747" algn="l">
              <a:spcBef>
                <a:spcPts val="3500"/>
              </a:spcBef>
              <a:buSzPct val="125000"/>
              <a:buChar char="•"/>
              <a:defRPr sz="2800"/>
            </a:lvl3pPr>
            <a:lvl4pPr marL="2088147" indent="-411747" algn="l">
              <a:spcBef>
                <a:spcPts val="3500"/>
              </a:spcBef>
              <a:buSzPct val="125000"/>
              <a:buChar char="•"/>
              <a:defRPr sz="2800"/>
            </a:lvl4pPr>
            <a:lvl5pPr marL="2646947" indent="-411747" algn="l">
              <a:spcBef>
                <a:spcPts val="3500"/>
              </a:spcBef>
              <a:buSzPct val="125000"/>
              <a:buChar char="•"/>
              <a:defRPr sz="2800"/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68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Marc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Nível um…"/>
          <p:cNvSpPr txBox="1">
            <a:spLocks noGrp="1"/>
          </p:cNvSpPr>
          <p:nvPr>
            <p:ph type="body" sz="half" idx="1"/>
          </p:nvPr>
        </p:nvSpPr>
        <p:spPr>
          <a:xfrm>
            <a:off x="523445" y="3772429"/>
            <a:ext cx="6509610" cy="3148542"/>
          </a:xfrm>
          <a:prstGeom prst="rect">
            <a:avLst/>
          </a:prstGeom>
        </p:spPr>
        <p:txBody>
          <a:bodyPr anchor="ctr"/>
          <a:lstStyle>
            <a:lvl1pPr marL="13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1pPr>
            <a:lvl2pPr marL="767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2pPr>
            <a:lvl3pPr marL="140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3pPr>
            <a:lvl4pPr marL="2037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4pPr>
            <a:lvl5pPr marL="2672291" indent="-132291" algn="l">
              <a:lnSpc>
                <a:spcPct val="90000"/>
              </a:lnSpc>
              <a:buSzPct val="125000"/>
              <a:buChar char="•"/>
              <a:defRPr sz="1000">
                <a:latin typeface="Helvetica"/>
                <a:ea typeface="Helvetica"/>
                <a:cs typeface="Helvetica"/>
                <a:sym typeface="Helvetica"/>
              </a:defRPr>
            </a:lvl5pPr>
          </a:lstStyle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7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 -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Imagem"/>
          <p:cNvSpPr>
            <a:spLocks noGrp="1"/>
          </p:cNvSpPr>
          <p:nvPr>
            <p:ph type="pic" sz="quarter" idx="21"/>
          </p:nvPr>
        </p:nvSpPr>
        <p:spPr>
          <a:xfrm>
            <a:off x="4859582" y="5401799"/>
            <a:ext cx="2602096" cy="173563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4" name="Imagem"/>
          <p:cNvSpPr>
            <a:spLocks noGrp="1"/>
          </p:cNvSpPr>
          <p:nvPr>
            <p:ph type="pic" sz="quarter" idx="22"/>
          </p:nvPr>
        </p:nvSpPr>
        <p:spPr>
          <a:xfrm>
            <a:off x="4738555" y="3571709"/>
            <a:ext cx="2581805" cy="17212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5" name="Imagem"/>
          <p:cNvSpPr>
            <a:spLocks noGrp="1"/>
          </p:cNvSpPr>
          <p:nvPr>
            <p:ph type="pic" sz="half" idx="23"/>
          </p:nvPr>
        </p:nvSpPr>
        <p:spPr>
          <a:xfrm>
            <a:off x="-94457" y="3571709"/>
            <a:ext cx="5330876" cy="355391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86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Ci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–Manuel Macieira"/>
          <p:cNvSpPr txBox="1">
            <a:spLocks noGrp="1"/>
          </p:cNvSpPr>
          <p:nvPr>
            <p:ph type="body" sz="quarter" idx="21"/>
          </p:nvPr>
        </p:nvSpPr>
        <p:spPr>
          <a:xfrm>
            <a:off x="739907" y="5996086"/>
            <a:ext cx="6080622" cy="366563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200" i="1"/>
            </a:lvl1pPr>
          </a:lstStyle>
          <a:p>
            <a:r>
              <a:t>–Manuel Macieira</a:t>
            </a:r>
          </a:p>
        </p:txBody>
      </p:sp>
      <p:sp>
        <p:nvSpPr>
          <p:cNvPr id="94" name="“Digite aqui uma citação.”"/>
          <p:cNvSpPr txBox="1">
            <a:spLocks noGrp="1"/>
          </p:cNvSpPr>
          <p:nvPr>
            <p:ph type="body" sz="quarter" idx="22"/>
          </p:nvPr>
        </p:nvSpPr>
        <p:spPr>
          <a:xfrm>
            <a:off x="739907" y="4962735"/>
            <a:ext cx="6080622" cy="539661"/>
          </a:xfrm>
          <a:prstGeom prst="rect">
            <a:avLst/>
          </a:prstGeom>
        </p:spPr>
        <p:txBody>
          <a:bodyPr anchor="ctr">
            <a:spAutoFit/>
          </a:bodyPr>
          <a:lstStyle>
            <a:lvl1pPr>
              <a:defRPr sz="34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“Digite aqui uma citação.” </a:t>
            </a:r>
          </a:p>
        </p:txBody>
      </p:sp>
      <p:sp>
        <p:nvSpPr>
          <p:cNvPr id="95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graf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Imagem"/>
          <p:cNvSpPr>
            <a:spLocks noGrp="1"/>
          </p:cNvSpPr>
          <p:nvPr>
            <p:ph type="pic" idx="21"/>
          </p:nvPr>
        </p:nvSpPr>
        <p:spPr>
          <a:xfrm>
            <a:off x="0" y="3221434"/>
            <a:ext cx="7556501" cy="504029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03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Número do diapositivo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‹nº›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o do título"/>
          <p:cNvSpPr txBox="1">
            <a:spLocks noGrp="1"/>
          </p:cNvSpPr>
          <p:nvPr>
            <p:ph type="title"/>
          </p:nvPr>
        </p:nvSpPr>
        <p:spPr>
          <a:xfrm>
            <a:off x="550994" y="3933792"/>
            <a:ext cx="6454512" cy="144045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 anchor="b">
            <a:normAutofit/>
          </a:bodyPr>
          <a:lstStyle/>
          <a:p>
            <a:r>
              <a:t>Texto do título</a:t>
            </a:r>
          </a:p>
        </p:txBody>
      </p:sp>
      <p:sp>
        <p:nvSpPr>
          <p:cNvPr id="3" name="Nível um…"/>
          <p:cNvSpPr txBox="1">
            <a:spLocks noGrp="1"/>
          </p:cNvSpPr>
          <p:nvPr>
            <p:ph type="body" idx="1"/>
          </p:nvPr>
        </p:nvSpPr>
        <p:spPr>
          <a:xfrm>
            <a:off x="550994" y="5413606"/>
            <a:ext cx="6454512" cy="49196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normAutofit/>
          </a:bodyPr>
          <a:lstStyle/>
          <a:p>
            <a:r>
              <a:t>Nível um</a:t>
            </a:r>
          </a:p>
          <a:p>
            <a:pPr lvl="1"/>
            <a:r>
              <a:t>Nível dois</a:t>
            </a:r>
          </a:p>
          <a:p>
            <a:pPr lvl="2"/>
            <a:r>
              <a:t>Nível três</a:t>
            </a:r>
          </a:p>
          <a:p>
            <a:pPr lvl="3"/>
            <a:r>
              <a:t>Nível quatro</a:t>
            </a:r>
          </a:p>
          <a:p>
            <a:pPr lvl="4"/>
            <a:r>
              <a:t>Nível cinco</a:t>
            </a:r>
          </a:p>
        </p:txBody>
      </p:sp>
      <p:sp>
        <p:nvSpPr>
          <p:cNvPr id="4" name="Número do diapositivo"/>
          <p:cNvSpPr txBox="1">
            <a:spLocks noGrp="1"/>
          </p:cNvSpPr>
          <p:nvPr>
            <p:ph type="sldNum" sz="quarter" idx="2"/>
          </p:nvPr>
        </p:nvSpPr>
        <p:spPr>
          <a:xfrm>
            <a:off x="3641210" y="7275181"/>
            <a:ext cx="270145" cy="254192"/>
          </a:xfrm>
          <a:prstGeom prst="rect">
            <a:avLst/>
          </a:prstGeom>
          <a:ln w="3175">
            <a:miter lim="400000"/>
          </a:ln>
        </p:spPr>
        <p:txBody>
          <a:bodyPr wrap="none" lIns="15742" tIns="15742" rIns="15742" bIns="15742">
            <a:spAutoFit/>
          </a:bodyPr>
          <a:lstStyle>
            <a:lvl1pPr>
              <a:defRPr sz="1600" b="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‹nº›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ransition spd="med"/>
  <p:txStyles>
    <p:titleStyle>
      <a:lvl1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0" marR="0" indent="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0" marR="0" indent="35560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0" marR="0" indent="71120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0" marR="0" indent="106680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0" marR="0" indent="1422400" algn="ctr" defTabSz="643584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38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2286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4572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6858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9144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11430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13716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16002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1828800" algn="ctr" defTabSz="643584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6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MB_CV.jpg" descr="MB_CV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739" y="241946"/>
            <a:ext cx="2910134" cy="5323936"/>
          </a:xfrm>
          <a:prstGeom prst="rect">
            <a:avLst/>
          </a:prstGeom>
          <a:ln w="3175">
            <a:miter lim="400000"/>
          </a:ln>
        </p:spPr>
      </p:pic>
      <p:sp>
        <p:nvSpPr>
          <p:cNvPr id="120" name="MAYA…"/>
          <p:cNvSpPr txBox="1"/>
          <p:nvPr/>
        </p:nvSpPr>
        <p:spPr>
          <a:xfrm>
            <a:off x="356714" y="445265"/>
            <a:ext cx="3685443" cy="10449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MAYA</a:t>
            </a:r>
          </a:p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BOOTH</a:t>
            </a:r>
          </a:p>
        </p:txBody>
      </p:sp>
      <p:sp>
        <p:nvSpPr>
          <p:cNvPr id="121" name="CINEMA…"/>
          <p:cNvSpPr txBox="1"/>
          <p:nvPr/>
        </p:nvSpPr>
        <p:spPr>
          <a:xfrm>
            <a:off x="370255" y="1612941"/>
            <a:ext cx="3436515" cy="9561388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just">
              <a:defRPr sz="15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CINEMA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sz="1200" b="0" dirty="0">
                <a:sym typeface="Akrobat-ExtraLight"/>
              </a:rPr>
              <a:t>2025, “Memórias de um Cárcere”, realização de Sérgio Graciano, Leopardo Filmes</a:t>
            </a:r>
            <a:endParaRPr lang="pt-PT"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2024, ”O </a:t>
            </a:r>
            <a:r>
              <a:rPr dirty="0" err="1"/>
              <a:t>Pior</a:t>
            </a:r>
            <a:r>
              <a:rPr dirty="0"/>
              <a:t> Homem de </a:t>
            </a:r>
            <a:r>
              <a:rPr dirty="0" err="1"/>
              <a:t>Londres</a:t>
            </a:r>
            <a:r>
              <a:rPr dirty="0"/>
              <a:t>”, Directed by Rodrigo Areias, Produced by </a:t>
            </a:r>
            <a:r>
              <a:rPr dirty="0" err="1"/>
              <a:t>Leopardo</a:t>
            </a:r>
            <a:r>
              <a:rPr dirty="0"/>
              <a:t> </a:t>
            </a:r>
            <a:r>
              <a:rPr dirty="0" err="1"/>
              <a:t>Filmes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2023, “</a:t>
            </a:r>
            <a:r>
              <a:rPr dirty="0" err="1"/>
              <a:t>Os</a:t>
            </a:r>
            <a:r>
              <a:rPr dirty="0"/>
              <a:t> </a:t>
            </a:r>
            <a:r>
              <a:rPr dirty="0" err="1"/>
              <a:t>Papéis</a:t>
            </a:r>
            <a:r>
              <a:rPr dirty="0"/>
              <a:t> do </a:t>
            </a:r>
            <a:r>
              <a:rPr dirty="0" err="1"/>
              <a:t>Inglês</a:t>
            </a:r>
            <a:r>
              <a:rPr dirty="0"/>
              <a:t>”, Directed by Sérgio Graciano, Produced by </a:t>
            </a:r>
            <a:r>
              <a:rPr dirty="0" err="1"/>
              <a:t>Leopardo</a:t>
            </a:r>
            <a:r>
              <a:rPr dirty="0"/>
              <a:t> </a:t>
            </a:r>
            <a:r>
              <a:rPr dirty="0" err="1"/>
              <a:t>Filmes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2021, ”Um </a:t>
            </a:r>
            <a:r>
              <a:rPr dirty="0" err="1"/>
              <a:t>Filme</a:t>
            </a:r>
            <a:r>
              <a:rPr dirty="0"/>
              <a:t> </a:t>
            </a:r>
            <a:r>
              <a:rPr dirty="0" err="1"/>
              <a:t>em</a:t>
            </a:r>
            <a:r>
              <a:rPr dirty="0"/>
              <a:t> forma de </a:t>
            </a:r>
            <a:r>
              <a:rPr dirty="0" err="1"/>
              <a:t>assim</a:t>
            </a:r>
            <a:r>
              <a:rPr dirty="0"/>
              <a:t>”, Directed by João Botelho, Produced by </a:t>
            </a:r>
            <a:r>
              <a:rPr dirty="0" err="1"/>
              <a:t>Ar</a:t>
            </a:r>
            <a:r>
              <a:rPr dirty="0"/>
              <a:t> de </a:t>
            </a:r>
            <a:r>
              <a:rPr dirty="0" err="1"/>
              <a:t>Filmes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2017, “</a:t>
            </a:r>
            <a:r>
              <a:rPr dirty="0" err="1"/>
              <a:t>Peregrinação</a:t>
            </a:r>
            <a:r>
              <a:rPr dirty="0"/>
              <a:t>”, Directed by João Botelho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2016, “Amor Amor", Directed by Jorge </a:t>
            </a:r>
            <a:r>
              <a:rPr dirty="0" err="1"/>
              <a:t>Cramez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2014, “The Hunchback”, Short, Directed by Gabriel Abrantes and Ben Rivers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2014, “</a:t>
            </a:r>
            <a:r>
              <a:rPr dirty="0" err="1"/>
              <a:t>Os</a:t>
            </a:r>
            <a:r>
              <a:rPr dirty="0"/>
              <a:t> Maias: </a:t>
            </a:r>
            <a:r>
              <a:rPr dirty="0" err="1"/>
              <a:t>Cenas</a:t>
            </a:r>
            <a:r>
              <a:rPr dirty="0"/>
              <a:t> da Vida </a:t>
            </a:r>
            <a:r>
              <a:rPr dirty="0" err="1"/>
              <a:t>Romântica</a:t>
            </a:r>
            <a:r>
              <a:rPr dirty="0"/>
              <a:t>”, Directed by João Botelho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2014, “Lisbon Revisited”, Directed by Edgar </a:t>
            </a:r>
            <a:r>
              <a:rPr dirty="0" err="1"/>
              <a:t>Pêra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2014, “Stillness”, Short, Directed by Edgar </a:t>
            </a:r>
            <a:r>
              <a:rPr dirty="0" err="1"/>
              <a:t>Pêra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2011, “Quinze Pontos </a:t>
            </a:r>
            <a:r>
              <a:rPr dirty="0" err="1"/>
              <a:t>na</a:t>
            </a:r>
            <a:r>
              <a:rPr dirty="0"/>
              <a:t> Alma”, Directed by Vicente Alves do </a:t>
            </a:r>
            <a:r>
              <a:rPr dirty="0" err="1"/>
              <a:t>Ó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2009, “Perpétua”, Directed by Marcos Filipe Albuquerque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2009, ”Oh Lisboa Meu Lar”, Documentary, Directed by João Botelho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2008, “Out Of The Blue”, Short, Directed by Simão </a:t>
            </a:r>
            <a:r>
              <a:rPr dirty="0" err="1"/>
              <a:t>Cayatte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2008, “A Corte do Norte”, Directed by João Botelho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2007, “The Blind Voyeur”, Short, Directed by Simão </a:t>
            </a:r>
            <a:r>
              <a:rPr dirty="0" err="1"/>
              <a:t>Cayatte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2006, “20, 13”, Directed by Joaquim Leitão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2005, “Fin de </a:t>
            </a:r>
            <a:r>
              <a:rPr dirty="0" err="1"/>
              <a:t>Curso</a:t>
            </a:r>
            <a:r>
              <a:rPr dirty="0"/>
              <a:t>”, Directed by Miguel Martí (Spain)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1997, "O </a:t>
            </a:r>
            <a:r>
              <a:rPr dirty="0" err="1"/>
              <a:t>Apartamento</a:t>
            </a:r>
            <a:r>
              <a:rPr dirty="0"/>
              <a:t>”, Short, Produced by Off</a:t>
            </a:r>
          </a:p>
          <a:p>
            <a:pPr algn="just">
              <a:defRPr sz="15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127000" indent="-127000" algn="just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</p:txBody>
      </p:sp>
      <p:sp>
        <p:nvSpPr>
          <p:cNvPr id="122" name="CONTACTS"/>
          <p:cNvSpPr txBox="1"/>
          <p:nvPr/>
        </p:nvSpPr>
        <p:spPr>
          <a:xfrm>
            <a:off x="4293739" y="5721345"/>
            <a:ext cx="2910134" cy="2600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>
            <a:lvl1pPr algn="l">
              <a:defRPr sz="1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CONTACTS</a:t>
            </a:r>
          </a:p>
        </p:txBody>
      </p:sp>
      <p:sp>
        <p:nvSpPr>
          <p:cNvPr id="123" name="(351) 218 288 574…"/>
          <p:cNvSpPr txBox="1"/>
          <p:nvPr/>
        </p:nvSpPr>
        <p:spPr>
          <a:xfrm>
            <a:off x="4286792" y="6019525"/>
            <a:ext cx="2924028" cy="6258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(351) 218 288 574</a:t>
            </a:r>
          </a:p>
          <a:p>
            <a: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agm@artistglobalmanagement.com</a:t>
            </a:r>
          </a:p>
          <a:p>
            <a: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artistglobalmanagement.com</a:t>
            </a:r>
          </a:p>
        </p:txBody>
      </p:sp>
      <p:sp>
        <p:nvSpPr>
          <p:cNvPr id="124" name="LANGUAGES"/>
          <p:cNvSpPr txBox="1"/>
          <p:nvPr/>
        </p:nvSpPr>
        <p:spPr>
          <a:xfrm>
            <a:off x="4293739" y="6933897"/>
            <a:ext cx="2910134" cy="2600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>
            <a:lvl1pPr algn="l">
              <a:defRPr sz="1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LANGUAGES</a:t>
            </a:r>
          </a:p>
        </p:txBody>
      </p:sp>
      <p:sp>
        <p:nvSpPr>
          <p:cNvPr id="125" name="Portuguese and English"/>
          <p:cNvSpPr txBox="1"/>
          <p:nvPr/>
        </p:nvSpPr>
        <p:spPr>
          <a:xfrm>
            <a:off x="4286792" y="7232077"/>
            <a:ext cx="2924028" cy="19658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>
            <a:lvl1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Portuguese and English</a:t>
            </a:r>
          </a:p>
        </p:txBody>
      </p:sp>
      <p:sp>
        <p:nvSpPr>
          <p:cNvPr id="126" name="CHARACTERISTICS"/>
          <p:cNvSpPr txBox="1"/>
          <p:nvPr/>
        </p:nvSpPr>
        <p:spPr>
          <a:xfrm>
            <a:off x="4293739" y="7717189"/>
            <a:ext cx="2910134" cy="2600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>
            <a:lvl1pPr algn="l">
              <a:defRPr sz="1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CHARACTERISTICS</a:t>
            </a:r>
          </a:p>
        </p:txBody>
      </p:sp>
      <p:sp>
        <p:nvSpPr>
          <p:cNvPr id="127" name="Eyes: Brown…"/>
          <p:cNvSpPr txBox="1"/>
          <p:nvPr/>
        </p:nvSpPr>
        <p:spPr>
          <a:xfrm>
            <a:off x="4286792" y="8015369"/>
            <a:ext cx="2924028" cy="6258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lvl="1" indent="0"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Eyes: Brown</a:t>
            </a:r>
          </a:p>
          <a:p>
            <a: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Hair: Blonde</a:t>
            </a:r>
          </a:p>
          <a:p>
            <a:pPr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Height: 1,70m</a:t>
            </a:r>
          </a:p>
        </p:txBody>
      </p:sp>
      <p:sp>
        <p:nvSpPr>
          <p:cNvPr id="128" name="SKILLS"/>
          <p:cNvSpPr txBox="1"/>
          <p:nvPr/>
        </p:nvSpPr>
        <p:spPr>
          <a:xfrm>
            <a:off x="4293739" y="8910032"/>
            <a:ext cx="2910134" cy="2600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>
            <a:lvl1pPr algn="l">
              <a:defRPr sz="1500"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r>
              <a:t>SKILLS</a:t>
            </a:r>
          </a:p>
        </p:txBody>
      </p:sp>
      <p:sp>
        <p:nvSpPr>
          <p:cNvPr id="129" name="Dance"/>
          <p:cNvSpPr txBox="1"/>
          <p:nvPr/>
        </p:nvSpPr>
        <p:spPr>
          <a:xfrm>
            <a:off x="4286792" y="9208212"/>
            <a:ext cx="2924028" cy="19658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lvl="1" indent="0" algn="just">
              <a:lnSpc>
                <a:spcPct val="13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r>
              <a:t>Dance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HEATER…"/>
          <p:cNvSpPr txBox="1"/>
          <p:nvPr/>
        </p:nvSpPr>
        <p:spPr>
          <a:xfrm>
            <a:off x="370254" y="1734350"/>
            <a:ext cx="6815992" cy="904413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just">
              <a:defRPr sz="150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THEATER</a:t>
            </a:r>
          </a:p>
          <a:p>
            <a:pPr algn="just">
              <a:defRPr sz="15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80818" indent="-80818" algn="just">
              <a:buClr>
                <a:srgbClr val="222222"/>
              </a:buClr>
              <a:buSzPct val="125000"/>
              <a:buFont typeface="Helvetica"/>
              <a:buChar char="•"/>
              <a:defRPr sz="70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Helvetica"/>
                <a:ea typeface="Helvetica"/>
                <a:cs typeface="Helvetica"/>
                <a:sym typeface="Helvetica"/>
              </a:defRPr>
            </a:pPr>
            <a:r>
              <a:rPr dirty="0"/>
              <a:t>“FAZER, um </a:t>
            </a:r>
            <a:r>
              <a:rPr dirty="0" err="1"/>
              <a:t>alfabeto</a:t>
            </a:r>
            <a:r>
              <a:rPr dirty="0"/>
              <a:t> de </a:t>
            </a:r>
            <a:r>
              <a:rPr dirty="0" err="1"/>
              <a:t>aniversários</a:t>
            </a:r>
            <a:r>
              <a:rPr dirty="0"/>
              <a:t>”, text by Gertrude Stein, Staging by António Pires, Production </a:t>
            </a:r>
            <a:r>
              <a:rPr dirty="0" err="1"/>
              <a:t>Ar</a:t>
            </a:r>
            <a:r>
              <a:rPr dirty="0"/>
              <a:t> de </a:t>
            </a:r>
            <a:r>
              <a:rPr dirty="0" err="1"/>
              <a:t>Filmes</a:t>
            </a:r>
            <a:r>
              <a:rPr dirty="0"/>
              <a:t>, Teatro do Bairro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“The Bold Soprano”, Staging by João Telmo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“O Actor </a:t>
            </a:r>
            <a:r>
              <a:rPr dirty="0" err="1"/>
              <a:t>Imperfeito</a:t>
            </a:r>
            <a:r>
              <a:rPr dirty="0"/>
              <a:t>”, Staging by António Pires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“A Lenda de São Julião </a:t>
            </a:r>
            <a:r>
              <a:rPr dirty="0" err="1"/>
              <a:t>Hospitaleiro</a:t>
            </a:r>
            <a:r>
              <a:rPr dirty="0"/>
              <a:t>”, Staging by António Pires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“Say it with Flowers”, Staging by António Pires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“The Cherry Orchard”, Staging by Jonathan Weightman                  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“Dr. Jekyll and Mr. Hyde”, Staging by Keith Esher Davis                       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“A Midsummer Night’s Dream”, Staging by George Ritchie           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“The Seagull”, Staging by Pat O’Tool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“As You Like It”, Staging by Miranda Kinsley               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”The Good Person of </a:t>
            </a:r>
            <a:r>
              <a:rPr dirty="0" err="1"/>
              <a:t>Shichuan</a:t>
            </a:r>
            <a:r>
              <a:rPr dirty="0"/>
              <a:t>”, Staging by David </a:t>
            </a:r>
            <a:r>
              <a:rPr dirty="0" err="1"/>
              <a:t>Zoob</a:t>
            </a:r>
            <a:r>
              <a:rPr dirty="0"/>
              <a:t>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“Macbeth”, Staging by Gabriel Gawin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“Reality Show”, Staging by Derek Goldby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“The Music Lovers”, Staging by Derek Goldby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“Our Country’s Good”, Staging by Anna </a:t>
            </a:r>
            <a:r>
              <a:rPr dirty="0" err="1"/>
              <a:t>Linstrum</a:t>
            </a:r>
            <a:r>
              <a:rPr dirty="0"/>
              <a:t>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“Nothing Compares to You", Staging by Natalie Wilson</a:t>
            </a:r>
          </a:p>
          <a:p>
            <a:pPr algn="l">
              <a:lnSpc>
                <a:spcPct val="150000"/>
              </a:lnSpc>
              <a:defRPr sz="1100" b="0">
                <a:latin typeface="Helvetica"/>
                <a:ea typeface="Helvetica"/>
                <a:cs typeface="Helvetica"/>
                <a:sym typeface="Helvetica"/>
              </a:defRPr>
            </a:pPr>
            <a:endParaRPr dirty="0"/>
          </a:p>
          <a:p>
            <a:pPr algn="l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r>
              <a:rPr dirty="0"/>
              <a:t>TELEVISION</a:t>
            </a:r>
          </a:p>
          <a:p>
            <a:pPr algn="l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sz="1200" b="0" dirty="0">
                <a:sym typeface="Akrobat-ExtraLight"/>
              </a:rPr>
              <a:t>2025, “</a:t>
            </a:r>
            <a:r>
              <a:rPr lang="pt-PT" sz="1200" b="0" dirty="0" err="1">
                <a:sym typeface="Akrobat-ExtraLight"/>
              </a:rPr>
              <a:t>Lost</a:t>
            </a:r>
            <a:r>
              <a:rPr lang="pt-PT" sz="1200" b="0" dirty="0">
                <a:sym typeface="Akrobat-ExtraLight"/>
              </a:rPr>
              <a:t> in Fuseta III”, realização de </a:t>
            </a:r>
            <a:r>
              <a:rPr lang="pt-PT" sz="1200" b="0" dirty="0" err="1">
                <a:sym typeface="Akrobat-ExtraLight"/>
              </a:rPr>
              <a:t>Holger</a:t>
            </a:r>
            <a:r>
              <a:rPr lang="pt-PT" sz="1200" b="0" dirty="0">
                <a:sym typeface="Akrobat-ExtraLight"/>
              </a:rPr>
              <a:t> Karsten Schmidt, 27 Lis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sz="1200" b="0" dirty="0">
                <a:sym typeface="Akrobat-ExtraLight"/>
              </a:rPr>
              <a:t>2024/2025, “A Fazenda”, Plural, TVI</a:t>
            </a:r>
            <a:endParaRPr lang="pt-PT"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sz="1200" b="0" dirty="0">
                <a:sym typeface="Akrobat-ExtraLight"/>
              </a:rPr>
              <a:t>2024, “Homens de Honra” </a:t>
            </a:r>
            <a:r>
              <a:rPr lang="pt-PT" sz="1200" b="0" dirty="0" err="1">
                <a:sym typeface="Akrobat-ExtraLight"/>
              </a:rPr>
              <a:t>Sky</a:t>
            </a:r>
            <a:r>
              <a:rPr lang="pt-PT" sz="1200" b="0" dirty="0">
                <a:sym typeface="Akrobat-ExtraLight"/>
              </a:rPr>
              <a:t> </a:t>
            </a:r>
            <a:r>
              <a:rPr lang="pt-PT" sz="1200" b="0" dirty="0" err="1">
                <a:sym typeface="Akrobat-ExtraLight"/>
              </a:rPr>
              <a:t>dreams</a:t>
            </a:r>
            <a:r>
              <a:rPr lang="pt-PT" sz="1200" b="0" dirty="0">
                <a:sym typeface="Akrobat-ExtraLight"/>
              </a:rPr>
              <a:t>, Sérgio Graciano</a:t>
            </a:r>
            <a:endParaRPr lang="pt-PT"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2024, “</a:t>
            </a:r>
            <a:r>
              <a:rPr dirty="0" err="1"/>
              <a:t>Morangos</a:t>
            </a:r>
            <a:r>
              <a:rPr dirty="0"/>
              <a:t> com </a:t>
            </a:r>
            <a:r>
              <a:rPr dirty="0" err="1"/>
              <a:t>Açúcar</a:t>
            </a:r>
            <a:r>
              <a:rPr dirty="0"/>
              <a:t>” - </a:t>
            </a:r>
            <a:r>
              <a:rPr dirty="0" err="1"/>
              <a:t>temporadas</a:t>
            </a:r>
            <a:r>
              <a:rPr dirty="0"/>
              <a:t> 5 e 6, See my Dreams, TVI e Prime </a:t>
            </a:r>
            <a:r>
              <a:rPr dirty="0" err="1"/>
              <a:t>Vídeo</a:t>
            </a: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2023, “</a:t>
            </a:r>
            <a:r>
              <a:rPr dirty="0" err="1"/>
              <a:t>Travessia</a:t>
            </a:r>
            <a:r>
              <a:rPr dirty="0"/>
              <a:t>”, </a:t>
            </a:r>
            <a:r>
              <a:rPr dirty="0" err="1"/>
              <a:t>série</a:t>
            </a:r>
            <a:r>
              <a:rPr dirty="0"/>
              <a:t>, </a:t>
            </a:r>
            <a:r>
              <a:rPr dirty="0" err="1"/>
              <a:t>Realização</a:t>
            </a:r>
            <a:r>
              <a:rPr dirty="0"/>
              <a:t> Fernando Vendrell, David &amp; Golias,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2022, “</a:t>
            </a:r>
            <a:r>
              <a:rPr dirty="0" err="1"/>
              <a:t>Abandonados</a:t>
            </a:r>
            <a:r>
              <a:rPr dirty="0"/>
              <a:t>”, TV Series, Production Francisco Manso, RTP1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2021/23, “Para Sempre”, Soap Opera,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2020, “A </a:t>
            </a:r>
            <a:r>
              <a:rPr dirty="0" err="1"/>
              <a:t>Abóboda</a:t>
            </a:r>
            <a:r>
              <a:rPr dirty="0"/>
              <a:t>”, Television Film, Direction: Cláudia Clemente, Marginal </a:t>
            </a:r>
            <a:r>
              <a:rPr dirty="0" err="1"/>
              <a:t>Filmes</a:t>
            </a:r>
            <a:r>
              <a:rPr dirty="0"/>
              <a:t>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2020, “</a:t>
            </a:r>
            <a:r>
              <a:rPr dirty="0" err="1"/>
              <a:t>Quer</a:t>
            </a:r>
            <a:r>
              <a:rPr dirty="0"/>
              <a:t> o Destino”, Soap Opera,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2018, “</a:t>
            </a:r>
            <a:r>
              <a:rPr dirty="0" err="1"/>
              <a:t>Verão</a:t>
            </a:r>
            <a:r>
              <a:rPr dirty="0"/>
              <a:t> M”, TV Series, Santa Rita </a:t>
            </a:r>
            <a:r>
              <a:rPr dirty="0" err="1"/>
              <a:t>Filmes</a:t>
            </a:r>
            <a:r>
              <a:rPr dirty="0"/>
              <a:t> and </a:t>
            </a:r>
            <a:r>
              <a:rPr dirty="0" err="1"/>
              <a:t>Skydreams</a:t>
            </a:r>
            <a:r>
              <a:rPr dirty="0"/>
              <a:t> Entertainment, RTP</a:t>
            </a:r>
          </a:p>
        </p:txBody>
      </p:sp>
      <p:sp>
        <p:nvSpPr>
          <p:cNvPr id="132" name="MAYA…"/>
          <p:cNvSpPr txBox="1"/>
          <p:nvPr/>
        </p:nvSpPr>
        <p:spPr>
          <a:xfrm>
            <a:off x="356714" y="546863"/>
            <a:ext cx="3685443" cy="10449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MAYA</a:t>
            </a:r>
          </a:p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BOOTH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TELEVISION…"/>
          <p:cNvSpPr txBox="1"/>
          <p:nvPr/>
        </p:nvSpPr>
        <p:spPr>
          <a:xfrm>
            <a:off x="370254" y="1809765"/>
            <a:ext cx="6815992" cy="70205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r>
              <a:rPr dirty="0"/>
              <a:t>TELEVISION</a:t>
            </a:r>
          </a:p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2017/18, “A Herdeira”, </a:t>
            </a:r>
            <a:r>
              <a:rPr lang="pt-PT" dirty="0" err="1"/>
              <a:t>Soap</a:t>
            </a:r>
            <a:r>
              <a:rPr lang="pt-PT" dirty="0"/>
              <a:t> Opera,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2017, “Madre Paula”, TV Series, Vende-se Filmes,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2015/16, “A Impostora”, </a:t>
            </a:r>
            <a:r>
              <a:rPr lang="pt-PT" dirty="0" err="1"/>
              <a:t>Soap</a:t>
            </a:r>
            <a:r>
              <a:rPr lang="pt-PT" dirty="0"/>
              <a:t> Opera, Plural, TVI	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2015, “Os Maias”, TV Series, Ar de Filmes,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2014/15, “Jardins Proibidos”, </a:t>
            </a:r>
            <a:r>
              <a:rPr lang="pt-PT" dirty="0" err="1"/>
              <a:t>Soap</a:t>
            </a:r>
            <a:r>
              <a:rPr lang="pt-PT" dirty="0"/>
              <a:t> Opera,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2012, “</a:t>
            </a:r>
            <a:r>
              <a:rPr dirty="0" err="1"/>
              <a:t>Dancin</a:t>
            </a:r>
            <a:r>
              <a:rPr dirty="0"/>
              <a:t>' Days”, Soap Opera, SP </a:t>
            </a:r>
            <a:r>
              <a:rPr dirty="0" err="1"/>
              <a:t>Televisão</a:t>
            </a:r>
            <a:r>
              <a:rPr dirty="0"/>
              <a:t>, SIC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2012, “</a:t>
            </a:r>
            <a:r>
              <a:rPr dirty="0" err="1"/>
              <a:t>Perdidamente</a:t>
            </a:r>
            <a:r>
              <a:rPr dirty="0"/>
              <a:t> Florbela”, TV Series, </a:t>
            </a:r>
            <a:r>
              <a:rPr dirty="0" err="1"/>
              <a:t>Ukbar</a:t>
            </a:r>
            <a:r>
              <a:rPr dirty="0"/>
              <a:t> </a:t>
            </a:r>
            <a:r>
              <a:rPr dirty="0" err="1"/>
              <a:t>Filmes</a:t>
            </a:r>
            <a:r>
              <a:rPr dirty="0"/>
              <a:t>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2011, “</a:t>
            </a:r>
            <a:r>
              <a:rPr dirty="0" err="1"/>
              <a:t>Maternidade</a:t>
            </a:r>
            <a:r>
              <a:rPr dirty="0"/>
              <a:t>”, TV Series, SP </a:t>
            </a:r>
            <a:r>
              <a:rPr dirty="0" err="1"/>
              <a:t>Televisão</a:t>
            </a:r>
            <a:r>
              <a:rPr dirty="0"/>
              <a:t>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2011, "Família Mata”, TV Series, </a:t>
            </a:r>
            <a:r>
              <a:rPr dirty="0" err="1"/>
              <a:t>Cinemate</a:t>
            </a:r>
            <a:r>
              <a:rPr dirty="0"/>
              <a:t> and SP </a:t>
            </a:r>
            <a:r>
              <a:rPr dirty="0" err="1"/>
              <a:t>Televisão</a:t>
            </a:r>
            <a:r>
              <a:rPr dirty="0"/>
              <a:t>, SIC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2011/12, “Voo Directo”, TV Series, SP </a:t>
            </a:r>
            <a:r>
              <a:rPr dirty="0" err="1"/>
              <a:t>Televisão</a:t>
            </a:r>
            <a:r>
              <a:rPr dirty="0"/>
              <a:t> and Semba </a:t>
            </a:r>
            <a:r>
              <a:rPr dirty="0" err="1"/>
              <a:t>Comunicação</a:t>
            </a:r>
            <a:r>
              <a:rPr dirty="0"/>
              <a:t>, RTP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2009/10, “Deixa Que </a:t>
            </a:r>
            <a:r>
              <a:rPr dirty="0" err="1"/>
              <a:t>te</a:t>
            </a:r>
            <a:r>
              <a:rPr dirty="0"/>
              <a:t> Leve”, Soap Opera,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2009, “Sete Vidas”, TV Series, SIC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2008/09, “</a:t>
            </a:r>
            <a:r>
              <a:rPr dirty="0" err="1"/>
              <a:t>Feitiço</a:t>
            </a:r>
            <a:r>
              <a:rPr dirty="0"/>
              <a:t> de Amor”, Soap Opera, NBP and Plural,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2008, “Nome de </a:t>
            </a:r>
            <a:r>
              <a:rPr dirty="0" err="1"/>
              <a:t>código</a:t>
            </a:r>
            <a:r>
              <a:rPr dirty="0"/>
              <a:t>: Sintra", TV Series, </a:t>
            </a:r>
            <a:r>
              <a:rPr dirty="0" err="1"/>
              <a:t>Filmes</a:t>
            </a:r>
            <a:r>
              <a:rPr dirty="0"/>
              <a:t> de Fundo, RTP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2007, “</a:t>
            </a:r>
            <a:r>
              <a:rPr dirty="0" err="1"/>
              <a:t>Floribella</a:t>
            </a:r>
            <a:r>
              <a:rPr dirty="0"/>
              <a:t>", Soap Opera, SIC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2006, “Aqui </a:t>
            </a:r>
            <a:r>
              <a:rPr dirty="0" err="1"/>
              <a:t>não</a:t>
            </a:r>
            <a:r>
              <a:rPr dirty="0"/>
              <a:t> </a:t>
            </a:r>
            <a:r>
              <a:rPr dirty="0" err="1"/>
              <a:t>há</a:t>
            </a:r>
            <a:r>
              <a:rPr dirty="0"/>
              <a:t> </a:t>
            </a:r>
            <a:r>
              <a:rPr dirty="0" err="1"/>
              <a:t>Quem</a:t>
            </a:r>
            <a:r>
              <a:rPr dirty="0"/>
              <a:t> Viva”, TV Series, Teresa Guilherme </a:t>
            </a:r>
            <a:r>
              <a:rPr dirty="0" err="1"/>
              <a:t>Produções</a:t>
            </a:r>
            <a:r>
              <a:rPr dirty="0"/>
              <a:t>, SIC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2005, "Dei-</a:t>
            </a:r>
            <a:r>
              <a:rPr dirty="0" err="1"/>
              <a:t>te</a:t>
            </a:r>
            <a:r>
              <a:rPr dirty="0"/>
              <a:t> </a:t>
            </a:r>
            <a:r>
              <a:rPr dirty="0" err="1"/>
              <a:t>Quase</a:t>
            </a:r>
            <a:r>
              <a:rPr dirty="0"/>
              <a:t> </a:t>
            </a:r>
            <a:r>
              <a:rPr dirty="0" err="1"/>
              <a:t>tudo</a:t>
            </a:r>
            <a:r>
              <a:rPr dirty="0"/>
              <a:t>”, Soap Opera, </a:t>
            </a:r>
            <a:r>
              <a:rPr dirty="0" err="1"/>
              <a:t>Fealmar</a:t>
            </a:r>
            <a:r>
              <a:rPr dirty="0"/>
              <a:t> and NBP,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2005, “Inspector Max”, TV Series, </a:t>
            </a:r>
            <a:r>
              <a:rPr dirty="0" err="1"/>
              <a:t>Pipoca</a:t>
            </a:r>
            <a:r>
              <a:rPr dirty="0"/>
              <a:t> Entertainment, TVI                                                                    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2001/02, “</a:t>
            </a:r>
            <a:r>
              <a:rPr dirty="0" err="1"/>
              <a:t>Filha</a:t>
            </a:r>
            <a:r>
              <a:rPr dirty="0"/>
              <a:t> do Mar”, Soap Opera, </a:t>
            </a:r>
            <a:r>
              <a:rPr dirty="0" err="1"/>
              <a:t>Fealmar</a:t>
            </a:r>
            <a:r>
              <a:rPr dirty="0"/>
              <a:t> and NBP, TVI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2001, “Jardins </a:t>
            </a:r>
            <a:r>
              <a:rPr dirty="0" err="1"/>
              <a:t>Proibidos</a:t>
            </a:r>
            <a:r>
              <a:rPr dirty="0"/>
              <a:t>”, Soap Opera, </a:t>
            </a:r>
            <a:r>
              <a:rPr dirty="0" err="1"/>
              <a:t>Fealmar</a:t>
            </a:r>
            <a:r>
              <a:rPr dirty="0"/>
              <a:t> and NBP, TVI 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2000, “Almeida Garret”, TV Series, RTP</a:t>
            </a:r>
          </a:p>
          <a:p>
            <a:pPr algn="l">
              <a:defRPr sz="120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  <a:p>
            <a:pPr algn="l">
              <a:lnSpc>
                <a:spcPct val="150000"/>
              </a:lnSpc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  <a:p>
            <a:pPr algn="l">
              <a:lnSpc>
                <a:spcPct val="150000"/>
              </a:lnSpc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</p:txBody>
      </p:sp>
      <p:sp>
        <p:nvSpPr>
          <p:cNvPr id="135" name="MAYA…"/>
          <p:cNvSpPr txBox="1"/>
          <p:nvPr/>
        </p:nvSpPr>
        <p:spPr>
          <a:xfrm>
            <a:off x="356714" y="546863"/>
            <a:ext cx="3685443" cy="10449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MAYA</a:t>
            </a:r>
          </a:p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BOOTH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RAINING…"/>
          <p:cNvSpPr txBox="1"/>
          <p:nvPr/>
        </p:nvSpPr>
        <p:spPr>
          <a:xfrm>
            <a:off x="356714" y="1775500"/>
            <a:ext cx="6496058" cy="6143336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 anchor="ctr">
            <a:spAutoFit/>
          </a:bodyPr>
          <a:lstStyle/>
          <a:p>
            <a:pPr algn="l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r>
              <a:rPr lang="pt-PT" dirty="0"/>
              <a:t>DUBBING</a:t>
            </a:r>
          </a:p>
          <a:p>
            <a:pPr algn="l">
              <a:defRPr sz="120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lang="pt-PT"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 err="1"/>
              <a:t>Ready</a:t>
            </a:r>
            <a:r>
              <a:rPr lang="pt-PT" dirty="0"/>
              <a:t>, </a:t>
            </a:r>
            <a:r>
              <a:rPr lang="pt-PT" dirty="0" err="1"/>
              <a:t>Steady</a:t>
            </a:r>
            <a:r>
              <a:rPr lang="pt-PT" dirty="0"/>
              <a:t>, </a:t>
            </a:r>
            <a:r>
              <a:rPr lang="pt-PT" dirty="0" err="1"/>
              <a:t>Go</a:t>
            </a:r>
            <a:r>
              <a:rPr lang="pt-PT" dirty="0"/>
              <a:t>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 err="1"/>
              <a:t>Lusogef</a:t>
            </a:r>
            <a:r>
              <a:rPr lang="pt-PT" dirty="0"/>
              <a:t>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Texto Editora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Constância Editores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Grupo Fórum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Constância Editores (</a:t>
            </a:r>
            <a:r>
              <a:rPr lang="pt-PT" dirty="0" err="1"/>
              <a:t>English</a:t>
            </a:r>
            <a:r>
              <a:rPr lang="pt-PT" dirty="0"/>
              <a:t> </a:t>
            </a:r>
            <a:r>
              <a:rPr lang="pt-PT" dirty="0" err="1"/>
              <a:t>Language</a:t>
            </a:r>
            <a:r>
              <a:rPr lang="pt-PT" dirty="0"/>
              <a:t> </a:t>
            </a:r>
            <a:r>
              <a:rPr lang="pt-PT" dirty="0" err="1"/>
              <a:t>Teaching</a:t>
            </a:r>
            <a:r>
              <a:rPr lang="pt-PT" dirty="0"/>
              <a:t> </a:t>
            </a:r>
            <a:r>
              <a:rPr lang="pt-PT" dirty="0" err="1"/>
              <a:t>Cassette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/>
              <a:t>Portugal Telecom (</a:t>
            </a:r>
            <a:r>
              <a:rPr lang="pt-PT" dirty="0" err="1"/>
              <a:t>International</a:t>
            </a:r>
            <a:r>
              <a:rPr lang="pt-PT" dirty="0"/>
              <a:t> </a:t>
            </a:r>
            <a:r>
              <a:rPr lang="pt-PT" dirty="0" err="1"/>
              <a:t>Promotion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 err="1"/>
              <a:t>All</a:t>
            </a:r>
            <a:r>
              <a:rPr lang="pt-PT" dirty="0"/>
              <a:t> Set </a:t>
            </a:r>
            <a:r>
              <a:rPr lang="pt-PT" dirty="0" err="1"/>
              <a:t>Productions</a:t>
            </a:r>
            <a:r>
              <a:rPr lang="pt-PT" dirty="0"/>
              <a:t> (</a:t>
            </a:r>
            <a:r>
              <a:rPr lang="pt-PT" dirty="0" err="1"/>
              <a:t>Video</a:t>
            </a:r>
            <a:r>
              <a:rPr lang="pt-PT" dirty="0"/>
              <a:t> </a:t>
            </a:r>
            <a:r>
              <a:rPr lang="pt-PT" dirty="0" err="1"/>
              <a:t>presentation</a:t>
            </a:r>
            <a:r>
              <a:rPr lang="pt-PT" dirty="0"/>
              <a:t> for </a:t>
            </a:r>
            <a:r>
              <a:rPr lang="pt-PT" dirty="0" err="1"/>
              <a:t>the</a:t>
            </a:r>
            <a:r>
              <a:rPr lang="pt-PT" dirty="0"/>
              <a:t> Euro 2004 </a:t>
            </a:r>
            <a:r>
              <a:rPr lang="pt-PT" dirty="0" err="1"/>
              <a:t>inauguration</a:t>
            </a:r>
            <a:r>
              <a:rPr lang="pt-PT" dirty="0"/>
              <a:t>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lang="pt-PT" dirty="0" err="1"/>
              <a:t>EuroMillions</a:t>
            </a:r>
            <a:r>
              <a:rPr lang="pt-PT" dirty="0"/>
              <a:t>, </a:t>
            </a:r>
            <a:r>
              <a:rPr lang="pt-PT" dirty="0" err="1"/>
              <a:t>Advertising</a:t>
            </a:r>
            <a:r>
              <a:rPr lang="pt-PT" dirty="0"/>
              <a:t> Spot, </a:t>
            </a:r>
            <a:r>
              <a:rPr lang="pt-PT" dirty="0" err="1"/>
              <a:t>Indigo</a:t>
            </a:r>
            <a:endParaRPr lang="pt-PT" dirty="0"/>
          </a:p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endParaRPr lang="pt-PT" dirty="0"/>
          </a:p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endParaRPr lang="pt-PT" dirty="0"/>
          </a:p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r>
              <a:rPr dirty="0"/>
              <a:t>TRAINING</a:t>
            </a:r>
          </a:p>
          <a:p>
            <a:pPr algn="just">
              <a:defRPr sz="120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2000/05, Degree in Representation, University of Rose Bruford College (United Kingdom)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1998, Acting Course, National Youth Theater (London)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1998, Dance, Royal Academy of Dance</a:t>
            </a:r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1994/96, Dance, National Conservatory of Dance</a:t>
            </a:r>
          </a:p>
          <a:p>
            <a:pPr algn="l">
              <a:lnSpc>
                <a:spcPct val="150000"/>
              </a:lnSpc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  <a:p>
            <a:pPr algn="just">
              <a:defRPr sz="1500">
                <a:latin typeface="Akrobat-Bold"/>
                <a:ea typeface="Akrobat-Bold"/>
                <a:cs typeface="Akrobat-Bold"/>
                <a:sym typeface="Akrobat-Bold"/>
              </a:defRPr>
            </a:pPr>
            <a:r>
              <a:rPr dirty="0"/>
              <a:t>TECHNIQUES ACQUIRED</a:t>
            </a:r>
          </a:p>
          <a:p>
            <a:pPr algn="just">
              <a:defRPr sz="120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endParaRPr dirty="0"/>
          </a:p>
          <a:p>
            <a:pPr marL="127000" indent="-127000" algn="l">
              <a:lnSpc>
                <a:spcPct val="150000"/>
              </a:lnSpc>
              <a:buClr>
                <a:srgbClr val="222222"/>
              </a:buClr>
              <a:buSzPct val="125000"/>
              <a:buFont typeface="Helvetica"/>
              <a:buChar char="•"/>
              <a:defRPr sz="1200" b="0">
                <a:latin typeface="Akrobat-ExtraLight"/>
                <a:ea typeface="Akrobat-ExtraLight"/>
                <a:cs typeface="Akrobat-ExtraLight"/>
                <a:sym typeface="Akrobat-ExtraLight"/>
              </a:defRPr>
            </a:pPr>
            <a:r>
              <a:rPr dirty="0"/>
              <a:t>Mimicry and Mask: Television Technique; Improvisation: Radio Technique; Stage combat; Canto (Mezzo); Historical Dance; Voice technique; Traditional Portuguese Dance</a:t>
            </a:r>
          </a:p>
        </p:txBody>
      </p:sp>
      <p:sp>
        <p:nvSpPr>
          <p:cNvPr id="138" name="MAYA…"/>
          <p:cNvSpPr txBox="1"/>
          <p:nvPr/>
        </p:nvSpPr>
        <p:spPr>
          <a:xfrm>
            <a:off x="356714" y="546863"/>
            <a:ext cx="3685443" cy="1044947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="" xmlns:m="http://schemas.openxmlformats.org/officeDocument/2006/math" xmlns:a14="http://schemas.microsoft.com/office/drawing/2010/main" xmlns:ma14="http://schemas.microsoft.com/office/mac/drawingml/2011/main" val="1"/>
            </a:ext>
          </a:extLst>
        </p:spPr>
        <p:txBody>
          <a:bodyPr lIns="15742" tIns="15742" rIns="15742" bIns="15742">
            <a:spAutoFit/>
          </a:bodyPr>
          <a:lstStyle/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MAYA</a:t>
            </a:r>
          </a:p>
          <a:p>
            <a:pPr algn="l">
              <a:lnSpc>
                <a:spcPct val="90000"/>
              </a:lnSpc>
              <a:defRPr sz="3500" b="0" spc="875">
                <a:latin typeface="Helvetica"/>
                <a:ea typeface="Helvetica"/>
                <a:cs typeface="Helvetica"/>
                <a:sym typeface="Helvetica"/>
              </a:defRPr>
            </a:pPr>
            <a:r>
              <a:t>BOOTH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64358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ctr" defTabSz="64358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64358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3175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3175" cap="flat">
          <a:noFill/>
          <a:miter lim="400000"/>
        </a:ln>
        <a:effectLst/>
        <a:sp3d/>
      </a:spPr>
      <a:bodyPr rot="0" spcFirstLastPara="1" vertOverflow="overflow" horzOverflow="overflow" vert="horz" wrap="square" lIns="15742" tIns="15742" rIns="15742" bIns="15742" numCol="1" spcCol="38100" rtlCol="0" anchor="ctr">
        <a:spAutoFit/>
      </a:bodyPr>
      <a:lstStyle>
        <a:defPPr marL="0" marR="0" indent="0" algn="ctr" defTabSz="643584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200" b="1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1045</Words>
  <Application>Microsoft Macintosh PowerPoint</Application>
  <PresentationFormat>Personalizados</PresentationFormat>
  <Paragraphs>119</Paragraphs>
  <Slides>4</Slides>
  <Notes>0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4</vt:i4>
      </vt:variant>
    </vt:vector>
  </HeadingPairs>
  <TitlesOfParts>
    <vt:vector size="10" baseType="lpstr">
      <vt:lpstr>Akrobat-ExtraLight</vt:lpstr>
      <vt:lpstr>Helvetica</vt:lpstr>
      <vt:lpstr>Helvetica Neue</vt:lpstr>
      <vt:lpstr>Helvetica Neue Light</vt:lpstr>
      <vt:lpstr>Helvetica Neue Medium</vt:lpstr>
      <vt:lpstr>White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AGM Artist Global Management</cp:lastModifiedBy>
  <cp:revision>2</cp:revision>
  <dcterms:modified xsi:type="dcterms:W3CDTF">2025-09-22T15:20:16Z</dcterms:modified>
</cp:coreProperties>
</file>